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2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7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5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7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820885" y="1426027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Technieken in voeding</a:t>
            </a:r>
            <a:endParaRPr lang="nl-NL" sz="40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885" y="2552700"/>
            <a:ext cx="49244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60713" y="1142999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Industriële revolutie</a:t>
            </a:r>
            <a:endParaRPr lang="nl-NL" sz="3600" dirty="0"/>
          </a:p>
        </p:txBody>
      </p:sp>
      <p:sp>
        <p:nvSpPr>
          <p:cNvPr id="3" name="AutoShape 2" descr="Afbeeldingsresultaat voor e nummers op verpakk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3" y="2612570"/>
            <a:ext cx="3951245" cy="3013973"/>
          </a:xfrm>
          <a:prstGeom prst="rect">
            <a:avLst/>
          </a:prstGeom>
        </p:spPr>
      </p:pic>
      <p:pic>
        <p:nvPicPr>
          <p:cNvPr id="7" name="Afbeelding 6" descr="Afbeeldingsresultaten voor autoclaa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91" y="4201886"/>
            <a:ext cx="3648709" cy="234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http://www.tonybaldry.co.uk/wp-content/uploads/2011/11/Food-Ban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05" y="1668689"/>
            <a:ext cx="3107237" cy="288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6308905" y="5802086"/>
            <a:ext cx="255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conserveren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29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21228" y="304799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verpakkingen</a:t>
            </a:r>
            <a:endParaRPr lang="nl-NL" sz="3600" dirty="0"/>
          </a:p>
        </p:txBody>
      </p:sp>
      <p:pic>
        <p:nvPicPr>
          <p:cNvPr id="3" name="Afbeelding 2" descr="Afbeeldingsresultaten voor verpakking laminat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1" y="1378241"/>
            <a:ext cx="3226752" cy="244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323" y="203598"/>
            <a:ext cx="4503855" cy="41338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95479" y="5582194"/>
            <a:ext cx="4412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Beschermde atmosfeer</a:t>
            </a:r>
            <a:r>
              <a:rPr lang="nl-NL" dirty="0" smtClean="0"/>
              <a:t>: minder zuurstof meer </a:t>
            </a:r>
            <a:r>
              <a:rPr lang="nl-NL" dirty="0" err="1" smtClean="0"/>
              <a:t>restgas</a:t>
            </a:r>
            <a:r>
              <a:rPr lang="nl-NL" dirty="0" smtClean="0"/>
              <a:t> zoals koolzuurgas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84" y="4337448"/>
            <a:ext cx="3413658" cy="23064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21228" y="1598023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</a:t>
            </a:r>
            <a:r>
              <a:rPr lang="nl-NL" sz="2400" dirty="0" smtClean="0"/>
              <a:t>acuüm</a:t>
            </a:r>
          </a:p>
          <a:p>
            <a:r>
              <a:rPr lang="nl-NL" sz="2400" dirty="0" smtClean="0"/>
              <a:t>ademend</a:t>
            </a:r>
            <a:endParaRPr lang="nl-NL" sz="24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47" y="4079413"/>
            <a:ext cx="2674907" cy="20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3771" y="468086"/>
            <a:ext cx="361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Materialen:</a:t>
            </a:r>
          </a:p>
          <a:p>
            <a:r>
              <a:rPr lang="nl-NL" sz="2400" dirty="0"/>
              <a:t>s</a:t>
            </a:r>
            <a:r>
              <a:rPr lang="nl-NL" sz="2400" dirty="0" smtClean="0"/>
              <a:t>oorten</a:t>
            </a:r>
          </a:p>
          <a:p>
            <a:r>
              <a:rPr lang="nl-NL" sz="2400" dirty="0" smtClean="0"/>
              <a:t>laminaten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42" y="3344472"/>
            <a:ext cx="3363687" cy="28175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16" y="3766456"/>
            <a:ext cx="4048475" cy="275476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83771" y="3166922"/>
            <a:ext cx="352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Slimme verpakking</a:t>
            </a:r>
          </a:p>
          <a:p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0" y="82449"/>
            <a:ext cx="5201330" cy="31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89" y="3007134"/>
            <a:ext cx="3085193" cy="31868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49829" y="1600199"/>
            <a:ext cx="3341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Genetische modificatie</a:t>
            </a:r>
          </a:p>
          <a:p>
            <a:endParaRPr lang="nl-NL" sz="2400" dirty="0"/>
          </a:p>
          <a:p>
            <a:r>
              <a:rPr lang="nl-NL" dirty="0" smtClean="0"/>
              <a:t>DNA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83085" y="1582891"/>
            <a:ext cx="398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Gemodificeerd zetmeel</a:t>
            </a:r>
          </a:p>
          <a:p>
            <a:endParaRPr lang="nl-NL" sz="2400" dirty="0"/>
          </a:p>
          <a:p>
            <a:r>
              <a:rPr lang="nl-NL" dirty="0" smtClean="0"/>
              <a:t>Chemische bewerking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1" y="2917371"/>
            <a:ext cx="1992086" cy="222703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040086" y="5519057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040086" y="1600199"/>
            <a:ext cx="9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= niet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4200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75983" y="1441378"/>
            <a:ext cx="2677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Magnetron</a:t>
            </a:r>
          </a:p>
          <a:p>
            <a:endParaRPr lang="nl-NL" sz="2400" dirty="0" smtClean="0"/>
          </a:p>
          <a:p>
            <a:r>
              <a:rPr lang="nl-NL" dirty="0" smtClean="0"/>
              <a:t>microgolven</a:t>
            </a:r>
            <a:endParaRPr lang="nl-NL" dirty="0"/>
          </a:p>
        </p:txBody>
      </p:sp>
      <p:pic>
        <p:nvPicPr>
          <p:cNvPr id="3" name="Afbeelding 2" descr="http://bewust-zijn.nl/wp-content/uploads/2013/03/magnetro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08" y="2549374"/>
            <a:ext cx="3944938" cy="316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28880" y="3100432"/>
            <a:ext cx="4056833" cy="23103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28880" y="1445842"/>
            <a:ext cx="237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Stikstof koken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7358743" y="6030686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175983" y="455632"/>
            <a:ext cx="433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kooktechnieken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677576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40</Words>
  <Application>Microsoft Office PowerPoint</Application>
  <PresentationFormat>Breedbeeld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9</cp:revision>
  <dcterms:created xsi:type="dcterms:W3CDTF">2017-03-15T08:41:31Z</dcterms:created>
  <dcterms:modified xsi:type="dcterms:W3CDTF">2017-04-12T13:41:58Z</dcterms:modified>
</cp:coreProperties>
</file>